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1536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A1BA1-250E-45B5-8767-95581D392F75}" type="datetimeFigureOut">
              <a:rPr lang="de-DE" smtClean="0"/>
              <a:t>27.09.2020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D020A-C3E6-44B3-B83F-F07634A19CF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714278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A1BA1-250E-45B5-8767-95581D392F75}" type="datetimeFigureOut">
              <a:rPr lang="de-DE" smtClean="0"/>
              <a:t>27.09.2020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D020A-C3E6-44B3-B83F-F07634A19CF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543761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A1BA1-250E-45B5-8767-95581D392F75}" type="datetimeFigureOut">
              <a:rPr lang="de-DE" smtClean="0"/>
              <a:t>27.09.2020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D020A-C3E6-44B3-B83F-F07634A19CF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458481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A1BA1-250E-45B5-8767-95581D392F75}" type="datetimeFigureOut">
              <a:rPr lang="de-DE" smtClean="0"/>
              <a:t>27.09.2020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D020A-C3E6-44B3-B83F-F07634A19CF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090147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A1BA1-250E-45B5-8767-95581D392F75}" type="datetimeFigureOut">
              <a:rPr lang="de-DE" smtClean="0"/>
              <a:t>27.09.2020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D020A-C3E6-44B3-B83F-F07634A19CF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997989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A1BA1-250E-45B5-8767-95581D392F75}" type="datetimeFigureOut">
              <a:rPr lang="de-DE" smtClean="0"/>
              <a:t>27.09.2020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D020A-C3E6-44B3-B83F-F07634A19CF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345602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A1BA1-250E-45B5-8767-95581D392F75}" type="datetimeFigureOut">
              <a:rPr lang="de-DE" smtClean="0"/>
              <a:t>27.09.2020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D020A-C3E6-44B3-B83F-F07634A19CF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36741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A1BA1-250E-45B5-8767-95581D392F75}" type="datetimeFigureOut">
              <a:rPr lang="de-DE" smtClean="0"/>
              <a:t>27.09.2020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D020A-C3E6-44B3-B83F-F07634A19CF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308020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A1BA1-250E-45B5-8767-95581D392F75}" type="datetimeFigureOut">
              <a:rPr lang="de-DE" smtClean="0"/>
              <a:t>27.09.2020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D020A-C3E6-44B3-B83F-F07634A19CF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746122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A1BA1-250E-45B5-8767-95581D392F75}" type="datetimeFigureOut">
              <a:rPr lang="de-DE" smtClean="0"/>
              <a:t>27.09.2020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D020A-C3E6-44B3-B83F-F07634A19CF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215879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A1BA1-250E-45B5-8767-95581D392F75}" type="datetimeFigureOut">
              <a:rPr lang="de-DE" smtClean="0"/>
              <a:t>27.09.2020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D020A-C3E6-44B3-B83F-F07634A19CF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159876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AA1BA1-250E-45B5-8767-95581D392F75}" type="datetimeFigureOut">
              <a:rPr lang="de-DE" smtClean="0"/>
              <a:t>27.09.2020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CD020A-C3E6-44B3-B83F-F07634A19CF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442885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0082"/>
            </a:gs>
            <a:gs pos="13000">
              <a:srgbClr val="0047FF"/>
            </a:gs>
            <a:gs pos="28000">
              <a:srgbClr val="000082"/>
            </a:gs>
            <a:gs pos="42999">
              <a:srgbClr val="0047FF"/>
            </a:gs>
            <a:gs pos="58000">
              <a:srgbClr val="000082"/>
            </a:gs>
            <a:gs pos="72000">
              <a:srgbClr val="0047FF"/>
            </a:gs>
            <a:gs pos="87000">
              <a:srgbClr val="000082"/>
            </a:gs>
            <a:gs pos="100000">
              <a:srgbClr val="0047F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3568" y="2132856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de-DE" sz="9800" dirty="0">
                <a:solidFill>
                  <a:schemeClr val="bg1"/>
                </a:solidFill>
              </a:rPr>
              <a:t>Informationen zum Abitur</a:t>
            </a:r>
            <a:br>
              <a:rPr lang="de-DE" sz="8800" dirty="0">
                <a:solidFill>
                  <a:schemeClr val="bg1"/>
                </a:solidFill>
              </a:rPr>
            </a:br>
            <a:endParaRPr lang="de-DE" sz="8200" b="1" dirty="0">
              <a:solidFill>
                <a:schemeClr val="bg1"/>
              </a:solidFill>
            </a:endParaRP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755576" y="3861048"/>
            <a:ext cx="7704856" cy="1752600"/>
          </a:xfrm>
        </p:spPr>
        <p:txBody>
          <a:bodyPr>
            <a:normAutofit/>
          </a:bodyPr>
          <a:lstStyle/>
          <a:p>
            <a:r>
              <a:rPr lang="de-DE" sz="4400" dirty="0">
                <a:solidFill>
                  <a:schemeClr val="bg1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229653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u="sng" dirty="0"/>
              <a:t>Abiturberechnung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de-DE" b="1" u="sng" dirty="0"/>
              <a:t>Block I:</a:t>
            </a:r>
          </a:p>
          <a:p>
            <a:endParaRPr lang="de-DE" dirty="0"/>
          </a:p>
          <a:p>
            <a:r>
              <a:rPr lang="de-DE" dirty="0"/>
              <a:t>Semesterleistungen aus der Qualifikationsphase I und II</a:t>
            </a:r>
          </a:p>
          <a:p>
            <a:endParaRPr lang="de-DE" dirty="0"/>
          </a:p>
          <a:p>
            <a:r>
              <a:rPr lang="de-DE" dirty="0"/>
              <a:t>mind. 200 Punkte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de-DE" b="1" u="sng" dirty="0"/>
              <a:t>Block II:</a:t>
            </a:r>
          </a:p>
          <a:p>
            <a:endParaRPr lang="de-DE" dirty="0"/>
          </a:p>
          <a:p>
            <a:r>
              <a:rPr lang="de-DE" dirty="0"/>
              <a:t>Abiturprüfungen</a:t>
            </a:r>
          </a:p>
          <a:p>
            <a:pPr>
              <a:buNone/>
            </a:pPr>
            <a:endParaRPr lang="de-DE" dirty="0"/>
          </a:p>
          <a:p>
            <a:pPr>
              <a:buNone/>
            </a:pPr>
            <a:endParaRPr lang="de-DE" dirty="0"/>
          </a:p>
          <a:p>
            <a:pPr>
              <a:buNone/>
            </a:pPr>
            <a:endParaRPr lang="de-DE" dirty="0"/>
          </a:p>
          <a:p>
            <a:r>
              <a:rPr lang="de-DE" dirty="0"/>
              <a:t>mind. 100 Punkte</a:t>
            </a:r>
          </a:p>
        </p:txBody>
      </p:sp>
    </p:spTree>
    <p:extLst>
      <p:ext uri="{BB962C8B-B14F-4D97-AF65-F5344CB8AC3E}">
        <p14:creationId xmlns:p14="http://schemas.microsoft.com/office/powerpoint/2010/main" val="11228970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150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60442198"/>
              </p:ext>
            </p:extLst>
          </p:nvPr>
        </p:nvGraphicFramePr>
        <p:xfrm>
          <a:off x="899592" y="260648"/>
          <a:ext cx="6418262" cy="6578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5" name="Document" r:id="rId3" imgW="9039705" imgH="9289112" progId="Word.Document.8">
                  <p:embed/>
                </p:oleObj>
              </mc:Choice>
              <mc:Fallback>
                <p:oleObj name="Document" r:id="rId3" imgW="9039705" imgH="9289112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99592" y="260648"/>
                        <a:ext cx="6418262" cy="6578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358552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2286000" y="-79653"/>
            <a:ext cx="4572000" cy="67095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de-DE" b="1" u="sng" dirty="0"/>
              <a:t>In Block I sind einzubringen:</a:t>
            </a:r>
            <a:endParaRPr lang="de-DE" dirty="0"/>
          </a:p>
          <a:p>
            <a:r>
              <a:rPr lang="de-DE" b="1" dirty="0"/>
              <a:t> </a:t>
            </a:r>
            <a:endParaRPr lang="de-DE" dirty="0"/>
          </a:p>
          <a:p>
            <a:r>
              <a:rPr lang="de-DE" b="1" dirty="0"/>
              <a:t>alle Abiturfächer		   und</a:t>
            </a:r>
            <a:endParaRPr lang="de-DE" dirty="0"/>
          </a:p>
          <a:p>
            <a:r>
              <a:rPr lang="de-DE" b="1" dirty="0"/>
              <a:t> </a:t>
            </a:r>
            <a:endParaRPr lang="de-DE" dirty="0"/>
          </a:p>
          <a:p>
            <a:r>
              <a:rPr lang="de-DE" b="1" dirty="0"/>
              <a:t>alle Kernfächer</a:t>
            </a:r>
            <a:endParaRPr lang="de-DE" dirty="0"/>
          </a:p>
          <a:p>
            <a:r>
              <a:rPr lang="de-DE" b="1" dirty="0"/>
              <a:t> </a:t>
            </a:r>
            <a:endParaRPr lang="de-DE" dirty="0"/>
          </a:p>
          <a:p>
            <a:r>
              <a:rPr lang="de-DE" b="1" dirty="0"/>
              <a:t>4	naturwissenschaftliche Fächer	   (Biologie, Physik, Chemie)</a:t>
            </a:r>
            <a:endParaRPr lang="de-DE" dirty="0"/>
          </a:p>
          <a:p>
            <a:r>
              <a:rPr lang="de-DE" b="1" dirty="0"/>
              <a:t> </a:t>
            </a:r>
            <a:endParaRPr lang="de-DE" dirty="0"/>
          </a:p>
          <a:p>
            <a:r>
              <a:rPr lang="de-DE" b="1" dirty="0"/>
              <a:t>4	profilergänzende Fächer</a:t>
            </a:r>
            <a:endParaRPr lang="de-DE" dirty="0"/>
          </a:p>
          <a:p>
            <a:r>
              <a:rPr lang="de-DE" b="1" dirty="0"/>
              <a:t> </a:t>
            </a:r>
            <a:endParaRPr lang="de-DE" dirty="0"/>
          </a:p>
          <a:p>
            <a:r>
              <a:rPr lang="de-DE" b="1" dirty="0"/>
              <a:t>1	Kunst oder Musik</a:t>
            </a:r>
            <a:endParaRPr lang="de-DE" dirty="0"/>
          </a:p>
          <a:p>
            <a:r>
              <a:rPr lang="de-DE" b="1" dirty="0"/>
              <a:t> </a:t>
            </a:r>
            <a:endParaRPr lang="de-DE" dirty="0"/>
          </a:p>
          <a:p>
            <a:pPr marL="342900" indent="-342900">
              <a:buAutoNum type="arabicPlain" startAt="2"/>
            </a:pPr>
            <a:r>
              <a:rPr lang="de-DE" b="1" dirty="0"/>
              <a:t>           Spanisch          (aus Q II)			  </a:t>
            </a:r>
            <a:r>
              <a:rPr lang="de-DE" sz="1600" b="1" dirty="0"/>
              <a:t>gilt nicht für das Sprachprofil</a:t>
            </a:r>
            <a:endParaRPr lang="de-DE" sz="1600" dirty="0"/>
          </a:p>
          <a:p>
            <a:r>
              <a:rPr lang="de-DE" b="1" dirty="0"/>
              <a:t> </a:t>
            </a:r>
            <a:endParaRPr lang="de-DE" dirty="0"/>
          </a:p>
          <a:p>
            <a:r>
              <a:rPr lang="de-DE" b="1" dirty="0"/>
              <a:t>2	Geschichte</a:t>
            </a:r>
            <a:endParaRPr lang="de-DE" dirty="0"/>
          </a:p>
          <a:p>
            <a:r>
              <a:rPr lang="de-DE" b="1" dirty="0"/>
              <a:t> </a:t>
            </a:r>
            <a:endParaRPr lang="de-DE" dirty="0"/>
          </a:p>
          <a:p>
            <a:r>
              <a:rPr lang="de-DE" b="1" dirty="0"/>
              <a:t>2	</a:t>
            </a:r>
            <a:r>
              <a:rPr lang="de-DE" b="1" dirty="0" err="1"/>
              <a:t>WiPo</a:t>
            </a:r>
            <a:r>
              <a:rPr lang="de-DE" b="1" dirty="0"/>
              <a:t> / Geographie</a:t>
            </a:r>
            <a:endParaRPr lang="de-DE" dirty="0"/>
          </a:p>
          <a:p>
            <a:r>
              <a:rPr lang="de-DE" b="1" dirty="0"/>
              <a:t> </a:t>
            </a:r>
            <a:endParaRPr lang="de-DE" dirty="0"/>
          </a:p>
          <a:p>
            <a:r>
              <a:rPr lang="de-DE" b="1" dirty="0"/>
              <a:t>2	Philosophie / Religion</a:t>
            </a:r>
            <a:endParaRPr lang="de-DE" dirty="0"/>
          </a:p>
          <a:p>
            <a:r>
              <a:rPr lang="de-DE" b="1" dirty="0"/>
              <a:t> </a:t>
            </a:r>
            <a:endParaRPr lang="de-DE" dirty="0"/>
          </a:p>
          <a:p>
            <a:r>
              <a:rPr lang="de-DE" b="1" u="sng" dirty="0"/>
              <a:t>zusätzlich:</a:t>
            </a:r>
            <a:r>
              <a:rPr lang="de-DE" b="1" dirty="0"/>
              <a:t>	max. 3     Sport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435455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556" name="Object 4"/>
          <p:cNvGraphicFramePr>
            <a:graphicFrameLocks noChangeAspect="1"/>
          </p:cNvGraphicFramePr>
          <p:nvPr/>
        </p:nvGraphicFramePr>
        <p:xfrm>
          <a:off x="685800" y="119063"/>
          <a:ext cx="7680325" cy="7497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9" name="Document" r:id="rId3" imgW="11747852" imgH="11506066" progId="Word.Document.8">
                  <p:embed/>
                </p:oleObj>
              </mc:Choice>
              <mc:Fallback>
                <p:oleObj name="Document" r:id="rId3" imgW="11747852" imgH="11506066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119063"/>
                        <a:ext cx="7680325" cy="74977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72127934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110</Words>
  <Application>Microsoft Office PowerPoint</Application>
  <PresentationFormat>Bildschirmpräsentation (4:3)</PresentationFormat>
  <Paragraphs>36</Paragraphs>
  <Slides>5</Slides>
  <Notes>0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9" baseType="lpstr">
      <vt:lpstr>Arial</vt:lpstr>
      <vt:lpstr>Calibri</vt:lpstr>
      <vt:lpstr>Larissa</vt:lpstr>
      <vt:lpstr>Document</vt:lpstr>
      <vt:lpstr>Informationen zum Abitur </vt:lpstr>
      <vt:lpstr>Abiturberechnung</vt:lpstr>
      <vt:lpstr>PowerPoint-Präsentation</vt:lpstr>
      <vt:lpstr>PowerPoint-Präsentation</vt:lpstr>
      <vt:lpstr>PowerPoint-Präsentation</vt:lpstr>
    </vt:vector>
  </TitlesOfParts>
  <Company>Stadt Norderstedt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 Abitur</dc:title>
  <dc:creator>Heiko.Veenhuis</dc:creator>
  <cp:lastModifiedBy>Fanke</cp:lastModifiedBy>
  <cp:revision>8</cp:revision>
  <dcterms:created xsi:type="dcterms:W3CDTF">2018-02-21T07:01:25Z</dcterms:created>
  <dcterms:modified xsi:type="dcterms:W3CDTF">2020-09-27T16:24:32Z</dcterms:modified>
</cp:coreProperties>
</file>